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96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8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30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4852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69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7285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64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20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3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0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8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0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4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0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4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0197F3-9360-4E15-865B-4F6D7DCD652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2F92D0-F2AA-42E9-975F-0146FE91C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11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Concluding Topics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8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those procedures requiring specific instructions</a:t>
            </a:r>
          </a:p>
          <a:p>
            <a:pPr lvl="1"/>
            <a:r>
              <a:rPr lang="en-US" dirty="0" smtClean="0"/>
              <a:t>Patients must be given those instructions and understand them as well.</a:t>
            </a:r>
          </a:p>
          <a:p>
            <a:pPr lvl="2"/>
            <a:r>
              <a:rPr lang="en-US" dirty="0" smtClean="0"/>
              <a:t>Specific instructions include:</a:t>
            </a:r>
          </a:p>
          <a:p>
            <a:pPr lvl="3"/>
            <a:r>
              <a:rPr lang="en-US" dirty="0" smtClean="0"/>
              <a:t>Fasting 8-12 hours prior to sample being drawn</a:t>
            </a:r>
          </a:p>
          <a:p>
            <a:pPr lvl="3"/>
            <a:r>
              <a:rPr lang="en-US" dirty="0" smtClean="0"/>
              <a:t>Follow high-carbohydrate diet for several days before doing a glucose tolerance test.</a:t>
            </a:r>
          </a:p>
          <a:p>
            <a:pPr lvl="3"/>
            <a:r>
              <a:rPr lang="en-US" dirty="0" smtClean="0"/>
              <a:t>Consumption of certain foods and or medication may need to be eliminated.</a:t>
            </a:r>
          </a:p>
          <a:p>
            <a:pPr lvl="4"/>
            <a:r>
              <a:rPr lang="en-US" dirty="0" smtClean="0"/>
              <a:t>NOTE  If medication cannot be altered or eliminated information should be communicated to the lab in the event that the testing may be affected by drug interference.</a:t>
            </a:r>
          </a:p>
          <a:p>
            <a:r>
              <a:rPr lang="en-US" dirty="0" smtClean="0"/>
              <a:t>Medical Assistants is usually responsible for explaining to the patient the measures to be taken before laboratory testing.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5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should make sure that the interpretation of physician’s orders are correct.  This should be done prior to giving patient directions.</a:t>
            </a:r>
          </a:p>
          <a:p>
            <a:r>
              <a:rPr lang="en-US" dirty="0" smtClean="0"/>
              <a:t>Patient should also be given written instructions with the verbal instructions.  A phone number should be provided in the event that the patient may have </a:t>
            </a:r>
            <a:r>
              <a:rPr lang="en-US" smtClean="0"/>
              <a:t>more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3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and 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and safety risks cannot be anticipated or eliminated.</a:t>
            </a:r>
          </a:p>
          <a:p>
            <a:pPr lvl="1"/>
            <a:r>
              <a:rPr lang="en-US" dirty="0" smtClean="0"/>
              <a:t>Risks are greatly reduced by strict adherence to safety guidelines.</a:t>
            </a:r>
          </a:p>
          <a:p>
            <a:pPr lvl="1"/>
            <a:r>
              <a:rPr lang="en-US" dirty="0" smtClean="0"/>
              <a:t>Always use common sense</a:t>
            </a:r>
          </a:p>
          <a:p>
            <a:pPr lvl="1"/>
            <a:r>
              <a:rPr lang="en-US" dirty="0" smtClean="0"/>
              <a:t>Everything is to be documented.</a:t>
            </a:r>
          </a:p>
          <a:p>
            <a:pPr lvl="1"/>
            <a:r>
              <a:rPr lang="en-US" dirty="0" smtClean="0"/>
              <a:t>Your responsibility to report potential safety problems to person in charge</a:t>
            </a:r>
          </a:p>
          <a:p>
            <a:pPr lvl="1"/>
            <a:r>
              <a:rPr lang="en-US" dirty="0" smtClean="0"/>
              <a:t>Remember your welfare and the welfare of the patient is dependent on your commitment to safety.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34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Medical Assistant must  assure that physician has reviewed and signed the results and has given permission for the patient to be told the results of testing.</a:t>
            </a:r>
          </a:p>
          <a:p>
            <a:pPr lvl="1"/>
            <a:r>
              <a:rPr lang="en-US" dirty="0" smtClean="0"/>
              <a:t>Physician may choose to personally inform patients of test results or may choose only to inform patients with abnormal results.</a:t>
            </a:r>
          </a:p>
          <a:p>
            <a:pPr lvl="1"/>
            <a:r>
              <a:rPr lang="en-US" dirty="0" smtClean="0"/>
              <a:t>May delegate to MA duty of informing patients of normal results.</a:t>
            </a:r>
          </a:p>
          <a:p>
            <a:pPr lvl="1"/>
            <a:r>
              <a:rPr lang="en-US" dirty="0" smtClean="0"/>
              <a:t>Make sure guidelines for communication are followed as stipulated in the patient’s Health Insurance Portability and Accountability Act (HIPAA) release form.</a:t>
            </a:r>
          </a:p>
          <a:p>
            <a:pPr lvl="1"/>
            <a:r>
              <a:rPr lang="en-US" dirty="0" smtClean="0"/>
              <a:t>Maintaining a patients privacy and confidentiality are crucial factors that must be considered when communicating with patients about test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3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44 Completion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044" y="893340"/>
            <a:ext cx="3830594" cy="3593992"/>
          </a:xfrm>
        </p:spPr>
      </p:pic>
    </p:spTree>
    <p:extLst>
      <p:ext uri="{BB962C8B-B14F-4D97-AF65-F5344CB8AC3E}">
        <p14:creationId xmlns:p14="http://schemas.microsoft.com/office/powerpoint/2010/main" val="34573620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338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Chapter 44</vt:lpstr>
      <vt:lpstr>Patient Education</vt:lpstr>
      <vt:lpstr>Patient Education</vt:lpstr>
      <vt:lpstr>Legal and Ethical Issues</vt:lpstr>
      <vt:lpstr>Test Results</vt:lpstr>
      <vt:lpstr>Chapter 44 Completion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51</dc:title>
  <dc:creator>Constance Mollo</dc:creator>
  <cp:lastModifiedBy>Constance Mollo</cp:lastModifiedBy>
  <cp:revision>6</cp:revision>
  <dcterms:created xsi:type="dcterms:W3CDTF">2014-09-01T21:21:44Z</dcterms:created>
  <dcterms:modified xsi:type="dcterms:W3CDTF">2016-08-30T18:17:58Z</dcterms:modified>
</cp:coreProperties>
</file>