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6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5F088-401E-49A7-A41F-2841196279EC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5C1D5-82E9-426A-933D-A086F1C5EB5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Laboratory Mathematics and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Accurate values and measurements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Use Arabic numerals with decimals to represent any fractions</a:t>
            </a:r>
          </a:p>
          <a:p>
            <a:pPr lvl="2"/>
            <a:r>
              <a:rPr lang="en-US" dirty="0" smtClean="0"/>
              <a:t>Example 1.25 rather than 1¼</a:t>
            </a:r>
          </a:p>
          <a:p>
            <a:pPr lvl="1"/>
            <a:r>
              <a:rPr lang="en-US" dirty="0" smtClean="0"/>
              <a:t>If quantity is less than 1, include a zero (0) before the decimal point.  Delete any other zeros that are not necessary.</a:t>
            </a:r>
          </a:p>
          <a:p>
            <a:pPr lvl="2"/>
            <a:r>
              <a:rPr lang="en-US" dirty="0" smtClean="0"/>
              <a:t>Example:  Do not write .750, instead write 0.75; adding a zero before the decimal point and deleting the unnecessary zero at the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Write the unit after the quantity</a:t>
            </a:r>
          </a:p>
          <a:p>
            <a:pPr lvl="2"/>
            <a:r>
              <a:rPr lang="en-US" dirty="0" smtClean="0"/>
              <a:t>Write 30 mg not mg30 or 30mg</a:t>
            </a:r>
          </a:p>
          <a:p>
            <a:pPr lvl="1"/>
            <a:r>
              <a:rPr lang="en-US" dirty="0" smtClean="0"/>
              <a:t>Use lowercase letters for metric abbreviations.   However use uppercase L to represent liter.</a:t>
            </a:r>
          </a:p>
          <a:p>
            <a:pPr lvl="3"/>
            <a:r>
              <a:rPr lang="en-US" dirty="0" smtClean="0"/>
              <a:t>Example:  Write mg not MG.  Write mL not ml.  While ml is technically correct, you will avoid errors if you use an uppercase 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2/8  =   </a:t>
            </a:r>
          </a:p>
          <a:p>
            <a:r>
              <a:rPr lang="en-US" dirty="0" smtClean="0"/>
              <a:t>½ =</a:t>
            </a:r>
          </a:p>
          <a:p>
            <a:r>
              <a:rPr lang="en-US" dirty="0" smtClean="0"/>
              <a:t>Two and one half kilograms</a:t>
            </a:r>
          </a:p>
          <a:p>
            <a:r>
              <a:rPr lang="en-US" dirty="0" smtClean="0"/>
              <a:t>Four hundredth of a gram</a:t>
            </a:r>
          </a:p>
          <a:p>
            <a:r>
              <a:rPr lang="en-US" dirty="0" smtClean="0"/>
              <a:t>31 millimeters</a:t>
            </a:r>
          </a:p>
          <a:p>
            <a:r>
              <a:rPr lang="en-US" dirty="0" smtClean="0"/>
              <a:t>9 and one quarter milligrams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unit of measure for weight is grams</a:t>
            </a:r>
          </a:p>
          <a:p>
            <a:r>
              <a:rPr lang="en-US" dirty="0" smtClean="0"/>
              <a:t>Basic unit of measure for volume is liters</a:t>
            </a:r>
          </a:p>
          <a:p>
            <a:r>
              <a:rPr lang="en-US" dirty="0" smtClean="0"/>
              <a:t>Basic unit of measure for length is meter</a:t>
            </a:r>
          </a:p>
          <a:p>
            <a:r>
              <a:rPr lang="en-US" dirty="0" smtClean="0"/>
              <a:t>Cubic centimeter and milliliter are used interchangeably in clinical lab.</a:t>
            </a:r>
          </a:p>
          <a:p>
            <a:r>
              <a:rPr lang="en-US" dirty="0" smtClean="0"/>
              <a:t>Quantitative test results are reported using the appropriate units of measurement.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mg, </a:t>
            </a:r>
            <a:r>
              <a:rPr lang="en-US" dirty="0" smtClean="0">
                <a:latin typeface="Monotype Corsiva"/>
              </a:rPr>
              <a:t>U, </a:t>
            </a:r>
            <a:r>
              <a:rPr lang="en-US" dirty="0" smtClean="0"/>
              <a:t>g, dL. L</a:t>
            </a:r>
          </a:p>
          <a:p>
            <a:r>
              <a:rPr lang="en-US" dirty="0" smtClean="0"/>
              <a:t>Other units of measure used mm, cm, mcg, mg, g, mcL, mL, L and cc</a:t>
            </a:r>
          </a:p>
          <a:p>
            <a:r>
              <a:rPr lang="en-US" dirty="0" smtClean="0"/>
              <a:t>SI units is a system of reporting numbers that has been recognized by international organizations such as WHO.</a:t>
            </a:r>
          </a:p>
          <a:p>
            <a:r>
              <a:rPr lang="en-US" dirty="0" smtClean="0"/>
              <a:t>Many countries have adopted its use, the United States has not completely converted to the SI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Adaptation of the metric system that uses several of the basic units.</a:t>
            </a:r>
          </a:p>
          <a:p>
            <a:r>
              <a:rPr lang="en-US" dirty="0" smtClean="0"/>
              <a:t>Some may be different for reporting results.</a:t>
            </a:r>
          </a:p>
          <a:p>
            <a:pPr lvl="1"/>
            <a:r>
              <a:rPr lang="en-US" dirty="0" smtClean="0"/>
              <a:t>Example:  Blood glucose is reported in millimoles per liter (mmol/L) and hemoglobin is reported in grams per liter (g/L)</a:t>
            </a:r>
          </a:p>
          <a:p>
            <a:r>
              <a:rPr lang="en-US" dirty="0" smtClean="0"/>
              <a:t>Important for MA double check the laboratory’s standard and include the appropriate units of measurement when reporting test values.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Vessels used to measure volume in the laboratory:</a:t>
            </a:r>
          </a:p>
          <a:p>
            <a:pPr lvl="1"/>
            <a:r>
              <a:rPr lang="en-US" dirty="0" smtClean="0"/>
              <a:t>Plastic and disposable for infection control purposes</a:t>
            </a:r>
          </a:p>
          <a:p>
            <a:pPr lvl="1"/>
            <a:r>
              <a:rPr lang="en-US" dirty="0" smtClean="0"/>
              <a:t>Beakers – used for estimating volumes</a:t>
            </a:r>
          </a:p>
          <a:p>
            <a:pPr lvl="1"/>
            <a:r>
              <a:rPr lang="en-US" dirty="0" smtClean="0"/>
              <a:t>Erlenmeyer flasks – used for reagent preparation and like beakers are not calibrated.</a:t>
            </a:r>
            <a:endParaRPr lang="en-US" dirty="0"/>
          </a:p>
        </p:txBody>
      </p:sp>
      <p:pic>
        <p:nvPicPr>
          <p:cNvPr id="1026" name="Picture 2" descr="C:\Users\Connie\AppData\Local\Microsoft\Windows\Temporary Internet Files\Content.IE5\VOC0E6PI\MC900351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057400"/>
            <a:ext cx="1119612" cy="1794095"/>
          </a:xfrm>
          <a:prstGeom prst="rect">
            <a:avLst/>
          </a:prstGeom>
          <a:noFill/>
        </p:spPr>
      </p:pic>
      <p:pic>
        <p:nvPicPr>
          <p:cNvPr id="1027" name="Picture 3" descr="C:\Users\Connie\AppData\Local\Microsoft\Windows\Temporary Internet Files\Content.IE5\VOC0E6PI\MC9002339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15073"/>
            <a:ext cx="2079279" cy="2442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Graduated cylinders are used for measuring exact amounts of liquid.</a:t>
            </a:r>
          </a:p>
          <a:p>
            <a:r>
              <a:rPr lang="en-US" dirty="0" smtClean="0"/>
              <a:t>The size of the cylinder should be matched as closely as possible to the volume of liquid being measured to obtain most accurate reading.  Give examples.</a:t>
            </a:r>
            <a:endParaRPr lang="en-US" dirty="0"/>
          </a:p>
        </p:txBody>
      </p:sp>
      <p:pic>
        <p:nvPicPr>
          <p:cNvPr id="4" name="Picture 3" descr="graduated_cylin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3434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Volumetric Glassware</a:t>
            </a:r>
            <a:endParaRPr lang="en-US" dirty="0"/>
          </a:p>
        </p:txBody>
      </p:sp>
      <p:pic>
        <p:nvPicPr>
          <p:cNvPr id="4" name="Content Placeholder 3" descr="volumetric_flas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3124200"/>
            <a:ext cx="2143125" cy="2143125"/>
          </a:xfrm>
        </p:spPr>
      </p:pic>
      <p:pic>
        <p:nvPicPr>
          <p:cNvPr id="5" name="Picture 4" descr="pipet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276600"/>
            <a:ext cx="1914525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Volumetric Glassware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go through rigorous calibration to ensure the accuracy of the measurement.</a:t>
            </a:r>
          </a:p>
          <a:p>
            <a:r>
              <a:rPr lang="en-US" dirty="0" smtClean="0"/>
              <a:t>Pipettes are used extensively in the laboratory</a:t>
            </a:r>
          </a:p>
          <a:p>
            <a:pPr lvl="1"/>
            <a:r>
              <a:rPr lang="en-US" dirty="0" smtClean="0"/>
              <a:t>Used to deliver </a:t>
            </a:r>
          </a:p>
          <a:p>
            <a:pPr lvl="1"/>
            <a:r>
              <a:rPr lang="en-US" dirty="0" smtClean="0"/>
              <a:t>Used to transfer specific volumes of liquid</a:t>
            </a:r>
          </a:p>
          <a:p>
            <a:pPr lvl="1"/>
            <a:r>
              <a:rPr lang="en-US" dirty="0" smtClean="0"/>
              <a:t>Drawing liquid into the pipette requires a bulb or a vacuum pump-type device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Mathematics in 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Reporting of time sample collected.</a:t>
            </a:r>
          </a:p>
          <a:p>
            <a:r>
              <a:rPr lang="en-US" dirty="0" smtClean="0"/>
              <a:t>2.  Amount of analyte in specimen</a:t>
            </a:r>
          </a:p>
          <a:p>
            <a:r>
              <a:rPr lang="en-US" dirty="0" smtClean="0"/>
              <a:t>3.  Volume of Specimen</a:t>
            </a:r>
          </a:p>
          <a:p>
            <a:r>
              <a:rPr lang="en-US" dirty="0" smtClean="0"/>
              <a:t>4.  Dilutions used in sample preparation and for recording QC.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 types of manual pipettes are used</a:t>
            </a:r>
          </a:p>
          <a:p>
            <a:pPr lvl="1"/>
            <a:r>
              <a:rPr lang="en-US" dirty="0" smtClean="0"/>
              <a:t>Volumetric pipettes – used for transferring</a:t>
            </a:r>
          </a:p>
          <a:p>
            <a:pPr lvl="1"/>
            <a:r>
              <a:rPr lang="en-US" dirty="0" smtClean="0"/>
              <a:t>Graduated pipette – used for measuring</a:t>
            </a:r>
          </a:p>
          <a:p>
            <a:r>
              <a:rPr lang="en-US" dirty="0" smtClean="0"/>
              <a:t>Graduated pipette</a:t>
            </a:r>
          </a:p>
          <a:p>
            <a:pPr lvl="1"/>
            <a:r>
              <a:rPr lang="en-US" dirty="0" smtClean="0"/>
              <a:t>Classified according to whether  it contains or delivers the amount specified.</a:t>
            </a:r>
          </a:p>
          <a:p>
            <a:pPr lvl="1"/>
            <a:r>
              <a:rPr lang="en-US" dirty="0" smtClean="0"/>
              <a:t>A TD “To Deliver” delivers the specified volume by drawing the liquid up to the calibration mark and then allowing it to drain out vertically, unassisted.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Volumetric continued:</a:t>
            </a:r>
          </a:p>
          <a:p>
            <a:pPr lvl="1"/>
            <a:r>
              <a:rPr lang="en-US" dirty="0" smtClean="0"/>
              <a:t>A small amount of liquid always remains in the tip of the pipette.</a:t>
            </a:r>
          </a:p>
          <a:p>
            <a:pPr lvl="1"/>
            <a:r>
              <a:rPr lang="en-US" dirty="0" smtClean="0"/>
              <a:t>A TC “To Contain” pipette must be emptied completely to deliver the specified amount.</a:t>
            </a:r>
          </a:p>
          <a:p>
            <a:pPr lvl="1"/>
            <a:r>
              <a:rPr lang="en-US" dirty="0" smtClean="0"/>
              <a:t>Serologic pipette – similar to a graduated pipette in appearance</a:t>
            </a:r>
          </a:p>
          <a:p>
            <a:pPr lvl="2"/>
            <a:r>
              <a:rPr lang="en-US" dirty="0" smtClean="0"/>
              <a:t>Tip is large permitting fast flow of liquid </a:t>
            </a:r>
            <a:r>
              <a:rPr lang="en-US" smtClean="0"/>
              <a:t>but less </a:t>
            </a:r>
            <a:r>
              <a:rPr lang="en-US" dirty="0" smtClean="0"/>
              <a:t>accuracy.</a:t>
            </a:r>
          </a:p>
          <a:p>
            <a:pPr lvl="2"/>
            <a:r>
              <a:rPr lang="en-US" dirty="0" smtClean="0"/>
              <a:t>This pipette is calibrated to the tip</a:t>
            </a:r>
          </a:p>
          <a:p>
            <a:pPr lvl="2"/>
            <a:r>
              <a:rPr lang="en-US" dirty="0" smtClean="0"/>
              <a:t>Should only be used for dilutions of serum and not for making reagents.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Diluents used to dilute body fluids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Saline solutions</a:t>
            </a:r>
          </a:p>
          <a:p>
            <a:pPr lvl="1"/>
            <a:r>
              <a:rPr lang="en-US" dirty="0" smtClean="0"/>
              <a:t>Buffer</a:t>
            </a:r>
          </a:p>
          <a:p>
            <a:r>
              <a:rPr lang="en-US" dirty="0" smtClean="0"/>
              <a:t>Can be used for testing the strength of antibodies in serum.</a:t>
            </a:r>
          </a:p>
          <a:p>
            <a:r>
              <a:rPr lang="en-US" dirty="0" smtClean="0"/>
              <a:t>Dilution refers to parts in total volume; it is a statement of relative concentration and represents expressions of concentration not expressions of volume.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one in ten dilution 1:10 can be prepared by measuring 1 mL of sample and diluting it with diluent to 10 mL.</a:t>
            </a:r>
          </a:p>
          <a:p>
            <a:r>
              <a:rPr lang="en-US" dirty="0" smtClean="0"/>
              <a:t>9 mL of diluent is added </a:t>
            </a:r>
          </a:p>
          <a:p>
            <a:r>
              <a:rPr lang="en-US" dirty="0" smtClean="0"/>
              <a:t>One can also be made with 2mL of sample.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1" name="Content Placeholder 10" descr="DSC024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day critical in patient care</a:t>
            </a:r>
          </a:p>
          <a:p>
            <a:pPr lvl="1"/>
            <a:r>
              <a:rPr lang="en-US" dirty="0" smtClean="0"/>
              <a:t>Medication administered on schedule</a:t>
            </a:r>
          </a:p>
          <a:p>
            <a:pPr lvl="1"/>
            <a:r>
              <a:rPr lang="en-US" dirty="0" smtClean="0"/>
              <a:t>Diets and time of meals</a:t>
            </a:r>
          </a:p>
          <a:p>
            <a:pPr lvl="1"/>
            <a:r>
              <a:rPr lang="en-US" dirty="0" smtClean="0"/>
              <a:t>Specimens must be collected at correct time.</a:t>
            </a:r>
          </a:p>
          <a:p>
            <a:r>
              <a:rPr lang="en-US" dirty="0" smtClean="0"/>
              <a:t>24 hour clock</a:t>
            </a:r>
          </a:p>
          <a:p>
            <a:pPr lvl="1"/>
            <a:r>
              <a:rPr lang="en-US" dirty="0" smtClean="0"/>
              <a:t>Avoid confusion with Greenwich clock which uses AM (mornings) PM (Afternoon)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 Hour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time</a:t>
            </a:r>
          </a:p>
          <a:p>
            <a:pPr lvl="1"/>
            <a:r>
              <a:rPr lang="en-US" dirty="0" smtClean="0"/>
              <a:t>Expressed in four digits (0000)</a:t>
            </a:r>
          </a:p>
          <a:p>
            <a:pPr lvl="1"/>
            <a:r>
              <a:rPr lang="en-US" dirty="0" smtClean="0"/>
              <a:t>Termed hundred hours.  Noon = 1200 hours where midnight is 0000 or 2400.</a:t>
            </a:r>
          </a:p>
          <a:p>
            <a:pPr lvl="1"/>
            <a:r>
              <a:rPr lang="en-US" dirty="0" smtClean="0"/>
              <a:t>Based on 60 minute hour so that 5:35 pm = 1735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scales used for measuring temperature</a:t>
            </a:r>
          </a:p>
          <a:p>
            <a:pPr lvl="1"/>
            <a:r>
              <a:rPr lang="en-US" dirty="0" smtClean="0"/>
              <a:t>Each is divided into units = degrees°</a:t>
            </a:r>
          </a:p>
          <a:p>
            <a:r>
              <a:rPr lang="en-US" dirty="0" smtClean="0"/>
              <a:t>Fahrenheit scale is English system therefore more common in US</a:t>
            </a:r>
          </a:p>
          <a:p>
            <a:r>
              <a:rPr lang="en-US" dirty="0" smtClean="0"/>
              <a:t>Celsius scale Centigrade scale used in countries using metric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Celsius</a:t>
            </a:r>
          </a:p>
          <a:p>
            <a:pPr lvl="1"/>
            <a:r>
              <a:rPr lang="en-US" dirty="0" smtClean="0"/>
              <a:t>Water freezes at 0° and boils at 100 °</a:t>
            </a:r>
          </a:p>
          <a:p>
            <a:r>
              <a:rPr lang="en-US" dirty="0" smtClean="0"/>
              <a:t>Fahrenheit scale</a:t>
            </a:r>
          </a:p>
          <a:p>
            <a:pPr lvl="1"/>
            <a:r>
              <a:rPr lang="en-US" dirty="0" smtClean="0"/>
              <a:t>Water freezes at 32° and boils at 212°</a:t>
            </a:r>
          </a:p>
          <a:p>
            <a:r>
              <a:rPr lang="en-US" dirty="0" smtClean="0"/>
              <a:t>Conversion Formula:</a:t>
            </a:r>
          </a:p>
          <a:p>
            <a:pPr lvl="1"/>
            <a:r>
              <a:rPr lang="en-US" dirty="0" smtClean="0"/>
              <a:t>°C = (F-32)x 5/9</a:t>
            </a:r>
          </a:p>
          <a:p>
            <a:pPr lvl="1"/>
            <a:r>
              <a:rPr lang="en-US" dirty="0" smtClean="0"/>
              <a:t>°F = (Cx9/5) + 32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Laboratory </a:t>
            </a:r>
            <a:r>
              <a:rPr lang="en-US" dirty="0" smtClean="0"/>
              <a:t>Temperatures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F       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Refrigerator temperature 35°- 46°     2°-8°</a:t>
            </a:r>
          </a:p>
          <a:p>
            <a:r>
              <a:rPr lang="en-US" dirty="0" smtClean="0"/>
              <a:t>Freezer temperature          32°                 0°</a:t>
            </a:r>
          </a:p>
          <a:p>
            <a:r>
              <a:rPr lang="en-US" dirty="0" smtClean="0"/>
              <a:t>Room temperature            59° - 86°    15° - 30°</a:t>
            </a:r>
          </a:p>
          <a:p>
            <a:r>
              <a:rPr lang="en-US" dirty="0" smtClean="0"/>
              <a:t>Incubator temperature      98.6°              37°</a:t>
            </a:r>
          </a:p>
          <a:p>
            <a:r>
              <a:rPr lang="en-US" dirty="0" smtClean="0"/>
              <a:t>Body temperature               98.6°             37°</a:t>
            </a:r>
          </a:p>
          <a:p>
            <a:r>
              <a:rPr lang="en-US" dirty="0" smtClean="0"/>
              <a:t>Autoclave temperature       254°            121</a:t>
            </a:r>
            <a:r>
              <a:rPr lang="en-US" dirty="0" smtClean="0"/>
              <a:t>°</a:t>
            </a:r>
          </a:p>
          <a:p>
            <a:pPr lvl="8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System of measurement</a:t>
            </a:r>
          </a:p>
          <a:p>
            <a:pPr lvl="1"/>
            <a:r>
              <a:rPr lang="en-US" dirty="0" smtClean="0"/>
              <a:t>Ounces and pounds = weight</a:t>
            </a:r>
          </a:p>
          <a:p>
            <a:pPr lvl="1"/>
            <a:r>
              <a:rPr lang="en-US" dirty="0" smtClean="0"/>
              <a:t>Inches and feet = length</a:t>
            </a:r>
          </a:p>
          <a:p>
            <a:pPr lvl="1"/>
            <a:r>
              <a:rPr lang="en-US" dirty="0" smtClean="0"/>
              <a:t>Cups and quarts = volume</a:t>
            </a:r>
          </a:p>
          <a:p>
            <a:r>
              <a:rPr lang="en-US" dirty="0" smtClean="0"/>
              <a:t>Metric System for Laboratory (SI)  Systeme International.</a:t>
            </a:r>
          </a:p>
          <a:p>
            <a:pPr lvl="1"/>
            <a:r>
              <a:rPr lang="en-US" dirty="0" smtClean="0"/>
              <a:t>Important to memorize and practice these systems so one can communicate professionally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decimal system</a:t>
            </a:r>
          </a:p>
          <a:p>
            <a:r>
              <a:rPr lang="en-US" dirty="0" smtClean="0"/>
              <a:t>Basic units and prefixes that indicate a system of division in multiples of ten.</a:t>
            </a:r>
          </a:p>
          <a:p>
            <a:r>
              <a:rPr lang="en-US" dirty="0" smtClean="0"/>
              <a:t>Basic units</a:t>
            </a:r>
          </a:p>
          <a:p>
            <a:pPr lvl="1"/>
            <a:r>
              <a:rPr lang="en-US" dirty="0" smtClean="0"/>
              <a:t>Weight = Grams</a:t>
            </a:r>
          </a:p>
          <a:p>
            <a:pPr lvl="1"/>
            <a:r>
              <a:rPr lang="en-US" dirty="0" smtClean="0"/>
              <a:t>Length = Meters</a:t>
            </a:r>
          </a:p>
          <a:p>
            <a:pPr lvl="1"/>
            <a:r>
              <a:rPr lang="en-US" dirty="0" smtClean="0"/>
              <a:t>Volume = Liter</a:t>
            </a:r>
          </a:p>
          <a:p>
            <a:r>
              <a:rPr lang="en-US" dirty="0" smtClean="0"/>
              <a:t>Prefixes are added to each symbol to reduce or enlarge them by units of 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</TotalTime>
  <Words>1050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Monotype Corsiva</vt:lpstr>
      <vt:lpstr>Wingdings 2</vt:lpstr>
      <vt:lpstr>Flow</vt:lpstr>
      <vt:lpstr>Laboratory Mathematics and Measurements</vt:lpstr>
      <vt:lpstr>Importance of Mathematics in Laboratory</vt:lpstr>
      <vt:lpstr>Time</vt:lpstr>
      <vt:lpstr>24 Hour Clock</vt:lpstr>
      <vt:lpstr>Measuring Temperature</vt:lpstr>
      <vt:lpstr>Temperature</vt:lpstr>
      <vt:lpstr>Common Laboratory Temperatures      F        C</vt:lpstr>
      <vt:lpstr>Units of Measurement</vt:lpstr>
      <vt:lpstr>Metric System</vt:lpstr>
      <vt:lpstr>Metric System</vt:lpstr>
      <vt:lpstr>Metric System</vt:lpstr>
      <vt:lpstr>Let’s Practice</vt:lpstr>
      <vt:lpstr>Metric System</vt:lpstr>
      <vt:lpstr>Common Units of Measurement</vt:lpstr>
      <vt:lpstr>SI System</vt:lpstr>
      <vt:lpstr>Measuring Liquids</vt:lpstr>
      <vt:lpstr>Measuring Liquids</vt:lpstr>
      <vt:lpstr>Volumetric Glassware</vt:lpstr>
      <vt:lpstr>Volumetric Glassware</vt:lpstr>
      <vt:lpstr>Pipettes</vt:lpstr>
      <vt:lpstr>Pipettes</vt:lpstr>
      <vt:lpstr>Preparing Dilutions</vt:lpstr>
      <vt:lpstr>Dilutions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Mathematics and Measurements</dc:title>
  <dc:creator>Connie Mollo</dc:creator>
  <cp:lastModifiedBy>Constance Mollo</cp:lastModifiedBy>
  <cp:revision>29</cp:revision>
  <dcterms:created xsi:type="dcterms:W3CDTF">2014-08-25T20:54:28Z</dcterms:created>
  <dcterms:modified xsi:type="dcterms:W3CDTF">2015-01-27T07:01:48Z</dcterms:modified>
</cp:coreProperties>
</file>