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66" r:id="rId20"/>
    <p:sldId id="276" r:id="rId21"/>
    <p:sldId id="267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r>
              <a:rPr lang="en-US" smtClean="0"/>
              <a:t>Chapter </a:t>
            </a:r>
            <a:r>
              <a:rPr lang="en-US" smtClean="0"/>
              <a:t>44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Terms; Pronunciation and Definitions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Term used to describe a blood sample in which the Red Blood Cells have ruptured.</a:t>
            </a:r>
          </a:p>
          <a:p>
            <a:r>
              <a:rPr lang="en-US" dirty="0" smtClean="0"/>
              <a:t>Use in a sentence.</a:t>
            </a:r>
          </a:p>
          <a:p>
            <a:r>
              <a:rPr lang="en-US" dirty="0" smtClean="0"/>
              <a:t>Hemolysis is the process of blood cells rupturing!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" y="5048593"/>
            <a:ext cx="21590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1" y="5048593"/>
            <a:ext cx="1688755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term meaning “in the laboratory”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7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Substances added to a specimen to prevent deterioration of cells or chemicals</a:t>
            </a:r>
          </a:p>
          <a:p>
            <a:r>
              <a:rPr lang="en-US" dirty="0" smtClean="0"/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8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laboratory tests associated with a particular organ or disease; also referred to as a “panel” of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4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laboratory test result expressed as positive or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monitoring all the processes involved before , during , and after a laboratory test is performed in order to produce reliable patient tests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0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Manufactured samples with known values used to determine whether a test method is reliable.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laboratory test result expressed in numeric units of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Reagent  (re-a</a:t>
            </a:r>
            <a:r>
              <a:rPr lang="en-US" dirty="0" smtClean="0">
                <a:latin typeface="Calibri" panose="020F0502020204030204" pitchFamily="34" charset="0"/>
              </a:rPr>
              <a:t>ʹ-gent)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testing substance that produces a reaction when interacting with the patient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A private or hospital based laboratory that performs a wide variety of tests, many of them specialized; providers often send specimens collected in the office to referral laboratories for testing.</a:t>
            </a:r>
          </a:p>
        </p:txBody>
      </p:sp>
    </p:spTree>
    <p:extLst>
      <p:ext uri="{BB962C8B-B14F-4D97-AF65-F5344CB8AC3E}">
        <p14:creationId xmlns:p14="http://schemas.microsoft.com/office/powerpoint/2010/main" val="59656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Aliquot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Pronunciation:     a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’- 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luh-kwaht</a:t>
            </a:r>
            <a:endParaRPr lang="en-US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Definition:  A portion of a well mixed sample removed for testing.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Use it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2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range: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numeric range of test values for which the general population consistently shows similar results 95% of the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0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A sample of body fluid, waste product or tissue that is collected for analysis.</a:t>
            </a:r>
          </a:p>
          <a:p>
            <a:r>
              <a:rPr lang="en-US" dirty="0" smtClean="0"/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5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1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The substance or chemical being  analyzed or detected in a specimen.</a:t>
            </a:r>
          </a:p>
          <a:p>
            <a:r>
              <a:rPr lang="en-US" dirty="0" smtClean="0"/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Chemicals added to a blood sample after collection to prevent clotting.</a:t>
            </a:r>
          </a:p>
          <a:p>
            <a:r>
              <a:rPr lang="en-US" dirty="0" smtClean="0"/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7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the accuracy of an instrument by comparing its output with that of a known standard or another instrument known to be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Pronunciation:  </a:t>
            </a:r>
            <a:r>
              <a:rPr lang="en-US" dirty="0" err="1" smtClean="0"/>
              <a:t>kos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’- 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tik</a:t>
            </a:r>
            <a:endParaRPr lang="en-US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Definition:  Capable of burning, corroding or damaging tissue by chemical action.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Use in a sentence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13" y="4267973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Pronunciation:  </a:t>
            </a:r>
            <a:r>
              <a:rPr lang="en-US" dirty="0" err="1" smtClean="0"/>
              <a:t>si</a:t>
            </a:r>
            <a:r>
              <a:rPr lang="en-US" dirty="0" smtClean="0"/>
              <a:t>-</a:t>
            </a:r>
            <a:r>
              <a:rPr lang="en-US" dirty="0" err="1" smtClean="0"/>
              <a:t>tah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’-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luh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-je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Definition:  The study of cells using microscopic methods.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Pronunciation:  </a:t>
            </a:r>
            <a:r>
              <a:rPr lang="en-US" dirty="0" err="1" smtClean="0"/>
              <a:t>dil-yuh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’-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wunt</a:t>
            </a:r>
            <a:endParaRPr lang="en-US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Definition:  A liquid used to dilute a specimen or reagent.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9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Exudates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Pronunciation:  </a:t>
            </a:r>
            <a:r>
              <a:rPr lang="en-US" dirty="0" err="1" smtClean="0"/>
              <a:t>ek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’-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syu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-</a:t>
            </a:r>
            <a:r>
              <a:rPr lang="en-US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dats</a:t>
            </a:r>
            <a:endParaRPr lang="en-US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Definition:  Fluids with high concentrations of protein and cellular debris that have escaped from the blood  vessels and have been deposited in  tissues or on tissue surfaced.</a:t>
            </a:r>
          </a:p>
          <a:p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Use in a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5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82</TotalTime>
  <Words>473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Microsoft JhengHei UI Light</vt:lpstr>
      <vt:lpstr>Calibri</vt:lpstr>
      <vt:lpstr>Century Gothic</vt:lpstr>
      <vt:lpstr>Wingdings 2</vt:lpstr>
      <vt:lpstr>Quotable</vt:lpstr>
      <vt:lpstr>Vocabulary Chapter 44</vt:lpstr>
      <vt:lpstr>Aliquot</vt:lpstr>
      <vt:lpstr>Analyte</vt:lpstr>
      <vt:lpstr>Anticoagulant</vt:lpstr>
      <vt:lpstr>Calibration</vt:lpstr>
      <vt:lpstr>Caustic</vt:lpstr>
      <vt:lpstr>Cytology</vt:lpstr>
      <vt:lpstr>Diluent</vt:lpstr>
      <vt:lpstr>Exudates</vt:lpstr>
      <vt:lpstr>Hemolyzed</vt:lpstr>
      <vt:lpstr>In vitro</vt:lpstr>
      <vt:lpstr>Preservatives</vt:lpstr>
      <vt:lpstr>Profile Testing</vt:lpstr>
      <vt:lpstr>Qualitative</vt:lpstr>
      <vt:lpstr>Quality Assurance</vt:lpstr>
      <vt:lpstr>Quality Control</vt:lpstr>
      <vt:lpstr>Quantitative</vt:lpstr>
      <vt:lpstr>Reagent  (re-aʹ-gent)</vt:lpstr>
      <vt:lpstr>Referral Laboratory</vt:lpstr>
      <vt:lpstr>Reference range:</vt:lpstr>
      <vt:lpstr>Specimen</vt:lpstr>
      <vt:lpstr>Stat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Chapter 51</dc:title>
  <dc:creator>Constance Mollo</dc:creator>
  <cp:lastModifiedBy>Constance Mollo</cp:lastModifiedBy>
  <cp:revision>10</cp:revision>
  <dcterms:created xsi:type="dcterms:W3CDTF">2014-08-08T18:36:55Z</dcterms:created>
  <dcterms:modified xsi:type="dcterms:W3CDTF">2016-08-23T03:44:04Z</dcterms:modified>
</cp:coreProperties>
</file>